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9B1BB-908B-4574-A25B-DB76616C0C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9608F9-16E7-4E41-AFAD-4F068CFB25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PET CT showing left lingular malignancy and no evidence of metastasis.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and JSCR Publishing Ltd. All rights reserved. © The Author 2013.This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58E37-DCD9-4422-9A94-C5859D7E08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Atraumatic splenic rupture with hemoperitoneum.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and JSCR Publishing Ltd. All rights reserved. © The Author 2013.This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58E37-DCD9-4422-9A94-C5859D7E08B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cr/rjt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scr/rjt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Surg Case Rep</a:t>
            </a:r>
            <a:r>
              <a:rPr lang="en-US" altLang="en-US" sz="1000">
                <a:solidFill>
                  <a:srgbClr val="333333"/>
                </a:solidFill>
              </a:rPr>
              <a:t>, Volume 2013, Issue 7, July 2013, rjt051,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https://doi.org/10.1093/jscr/rjt051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PET CT showing left lingular malignancy and no evidence of metastasis.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16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Surg Case Rep</a:t>
            </a:r>
            <a:r>
              <a:rPr lang="en-US" altLang="en-US" sz="1000">
                <a:solidFill>
                  <a:srgbClr val="333333"/>
                </a:solidFill>
              </a:rPr>
              <a:t>, Volume 2013, Issue 7, July 2013, rjt051,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https://doi.org/10.1093/jscr/rjt051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Atraumatic splenic rupture with hemoperitoneum.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38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1: PET CT showing left lingular malignancy and no evidence of metastasis.
</vt:lpstr>
      <vt:lpstr>Figure 2: Atraumatic splenic rupture with hemoperitoneum.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2024-04-26T10:27:59Z</dcterms:modified>
</cp:coreProperties>
</file>