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020A69-4A14-473B-8EDE-F35018465F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647D5-108F-4BA8-82D5-488C8600F7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93572-68CC-44CA-A601-B34B4FFD27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2024-05-01T21:47:26Z</dcterms:modified>
</cp:coreProperties>
</file>