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4D843-FF57-4BFB-826D-DE808BCCC5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4887E0-B7A9-4C62-BB05-1FDE82F6DA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EF0215-1AE5-4EDF-809C-75FE1AD55A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2024-04-26T14:48:48Z</dcterms:modified>
</cp:coreProperties>
</file>