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3967CC-FFF7-400A-BA0F-015F36B49A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C64313-E7D6-4F1D-9EB2-9911265C14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Source reconstruction results for ERP data with fMRI spatial priors. Source intensities for contrasts of interest within the time windows and brain regions predefined by fMRI and ERP analyses were calculated. Within the SPM T-maps, voxels in the significant clusters were height threshold P 25 voxels. F: familiar face; U: unfamiliar face; L: response of lie; T: response of truth.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1F9C09-03A3-491E-834B-BAF427FF47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927–936, </a:t>
            </a:r>
            <a:r>
              <a:rPr lang="en-US" altLang="en-US" sz="1000">
                <a:solidFill>
                  <a:srgbClr val="333333"/>
                </a:solidFill>
                <a:hlinkClick r:id="rId3"/>
              </a:rPr>
              <a:t>https://doi.org/10.1093/cercor/bht284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Source reconstruction results for ERP data with fMRI spatial priors. Source intensities for contrasts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Source reconstruction results for ERP data with fMRI spatial priors. Source intensities for contrasts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2024-09-19T00:17:47Z</dcterms:modified>
</cp:coreProperties>
</file>