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7AF4CD-7A84-4634-AC4C-AA764D7172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ACF97-EF7E-4DCB-A086-DD86F1EE1D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age of onset of clinical coronary artery disease by genotype for rs10757278 combining young and old white, Hispanic, and East Asian cases, stratified by sex.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76683-8927-4A9D-BEE2-AF1A2A3369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15, 1 August 2008, Pages 2320–2328,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age of onset of clinical coronary artery disease by genotype for rs10757278 combining young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87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Distribution of age of onset of clinical coronary artery disease by genotype for rs10757278 combining young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2024-04-26T03:52:03Z</dcterms:modified>
</cp:coreProperties>
</file>