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B89F11-5534-41C3-99AA-850FF48903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784461-AA8F-4887-A978-E8EE33A977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(interquartile range) activated CD8+ cell counts (CD8+/CD38+/HLA-DR+) percentages (A) and absolute counts (B) by baseline CD4+ stratum over time for patients who underwent comprehensive immunological assessments by advanced flow cytometry. The shaded area reflects the lowest and highest interquartiles of the 2 age groups of HIV-negative control subjects (from AIDS Clinical Trials Group protocol A5113) [33].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99472A-EAD3-43D3-9114-C2E18D1CDD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58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3, 1 February 2009, Pages 350–361,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https://doi.org/10.1086/595888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Median (interquartile range) activated CD8</a:t>
            </a:r>
            <a:r>
              <a:rPr lang="en-US" altLang="en-US" b="0" baseline="30000"/>
              <a:t>+</a:t>
            </a:r>
            <a:r>
              <a:rPr lang="en-US" altLang="en-US" b="0"/>
              <a:t> cell counts (CD8</a:t>
            </a:r>
            <a:r>
              <a:rPr lang="en-US" altLang="en-US" b="0" baseline="30000"/>
              <a:t>+</a:t>
            </a:r>
            <a:r>
              <a:rPr lang="en-US" altLang="en-US" b="0"/>
              <a:t>/CD38+/HLA-DR+)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Median (interquartile range) activated CD8+ cell counts (CD8+/CD38+/HLA-DR+)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2024-04-26T10:54:09Z</dcterms:modified>
</cp:coreProperties>
</file>