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8164F6-DDDA-4562-810E-E4EA43C154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BDE50F-70AC-435C-B8D9-82959A7423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time-course of the BOLD signal in experiment 1 during the cue period (within-trial model). Regions were defined from the main effect of MR frame over frames 1–10 during the cue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9202D-CD64-40C0-A3A7-C97C409BEB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5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590–600,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https://doi.org/10.1093/cercor/12.6.590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Group time-course of the BOLD signal in experiment 1 during the cue period (within-trial model). Regions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Group time-course of the BOLD signal in experiment 1 during the cue period (within-trial model). Regions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2024-04-26T04:35:05Z</dcterms:modified>
</cp:coreProperties>
</file>