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7C962-A68E-475F-AC51-1AA0195EA0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FC185C-5905-4936-928A-F368B1F271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Assessment of intervention results immediately post-stent deployment. The cross-sections shows several points of mild tissue prolapse (asterisk) and incomplete stent apposition in the right lower quadrant. The measured strut–vessel distance was 450 μm (strut thickness = 81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47C21-D6F4-4441-BB3E-3B9377A156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ci/jes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5, May 2012, Pages 370–384, </a:t>
            </a:r>
            <a:r>
              <a:rPr lang="en-US" altLang="en-US" sz="1000">
                <a:solidFill>
                  <a:srgbClr val="333333"/>
                </a:solidFill>
                <a:hlinkClick r:id="rId3"/>
              </a:rPr>
              <a:t>https://doi.org/10.1093/ehjci/jes025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Assessment of intervention results immediately post-stent deployment. The cross-sections shows several points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Assessment of intervention results immediately post-stent deployment. The cross-sections shows several points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2024-04-26T01:24:56Z</dcterms:modified>
</cp:coreProperties>
</file>