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F9AC59-5361-417A-84F6-F13532B636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D5E9E-D066-423A-B834-55E9876C86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Harmonograms—heatmaps of the cumulative probability of association between a target and a Harmonizome data source, for two target sets. (A) Kinase targets with a Tclin classification. (B) GPCRs with a Tdark classification. Brighter red indicates more data associated with a target for a given data source and grey represents no data associated with a target in that data 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Nucleic Acids Research 2016.This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2E9F6-95AA-44FE-9418-1ABEF1CA7B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1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D995–D1002,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https://doi.org/10.1093/nar/gkw1072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Harmonograms—heatmaps of the cumulative probability of association between a target and a Harmonizome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Harmonograms—heatmaps of the cumulative probability of association between a target and a Harmonizome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2024-04-26T18:37:27Z</dcterms:modified>
</cp:coreProperties>
</file>