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BADA1-86D3-4AE3-86E5-1821EB98A86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092810-719C-46AC-AA1D-C21C8950EA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representation of the experimental design (a) and of the sequence of a typical experimental block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C9C284-EB3F-4654-8CF8-A711E7D4A7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1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11, November 2007, Pages 2553–2561,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https://doi.org/10.1093/cercor/bhl161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representation of the experimental design (a) and of the sequence of a typical experimental block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representation of the experimental design (a) and of the sequence of a typical experimental block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2024-04-26T19:11:14Z</dcterms:modified>
</cp:coreProperties>
</file>