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46278-E95D-4C7E-9EBC-5D15FCFDA4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271EE-FAD8-4D30-B5EF-2F43EAC13E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Deactivations in response to letter strings presentation in the STRINGS experiment. Each plot represents the time course of the energy recorded in the (20–150 Hz) frequency band in one of the 3 experimental conditions (bold black: semantic; black: orthographic; bold gray: phonological), the energy is expressed in standard deviations from the energy level recorded during a 3-min rest period that followed the experiment, and the zero value corresponds to the mean energy at rest. Stars signal significant negative peaks in the 3 conditions (Wilcoxon comparison with [−200 ms:−100 ms] prestimulus energy level). In graph (b), this negative peak was significantly stronger in the semantic condition than in the orthographic and phonologic conditions (standard error of mean (SEM) &lt; STR, SEM &lt; PHO, Kruskal–Wallis comparison). For comparison purpose with these deactivations, graph (f) shows a significant energy increase observed in the same frequency band in a slightly posterior site in the inferior frontal gyrus, in Broca's area pars triangularis (P1, q′6; [50, +23, +11]); this increase occurred only in the semantic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D8927-F3FC-44DE-AECA-72915494FA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443–450, </a:t>
            </a:r>
            <a:r>
              <a:rPr lang="en-US" altLang="en-US" sz="1000">
                <a:solidFill>
                  <a:srgbClr val="333333"/>
                </a:solidFill>
                <a:hlinkClick r:id="rId3"/>
              </a:rPr>
              <a:t>https://doi.org/10.1093/cercor/bhm085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Deactivations in response to letter strings presentation in the STRINGS experiment. Each plot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Deactivations in response to letter strings presentation in the STRINGS experiment. Each plot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2024-04-27T00:55:29Z</dcterms:modified>
</cp:coreProperties>
</file>