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262D6-9E73-490F-9D73-C39F1029CE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3AEAB-A976-45FF-84BC-F534086871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6C1FA-DB50-4077-9515-3587F8123F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2024-04-27T05:13:09Z</dcterms:modified>
</cp:coreProperties>
</file>