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3E05D1-DE89-451A-A81C-54E87FD304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85703-86AE-4C48-8B04-F5BBC83629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C9969-3D49-4D8C-8092-EDB0D01B01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2024-04-27T01:48:33Z</dcterms:modified>
</cp:coreProperties>
</file>