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123F4FB-6B85-41D9-B03B-8BDD9937936C}"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23B9C87E-E870-4B42-BD80-318B3B05381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 1 </a:t>
            </a:r>
            <a:r>
              <a:rPr lang="en-US" altLang="en-US">
                <a:latin typeface="Arial" pitchFamily="34" charset="0"/>
                <a:ea typeface="Arial" pitchFamily="34" charset="0"/>
              </a:rPr>
              <a:t>Map of Europe presenting the three ringing stations (black circles, Hel: Heligoland; Chr: Christiansø; and Jur: Jurmo) and locations of the eight weather stations from where temperature data was taking (circles). Gray area roughly indicates the area included in the NDVI measurement (se text for details) and the broad breeding range of the species included in the study are also indicated (striped area; Rabøl and Rahbek 2002; Bønløkke et al. 2006).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2010. Published by Oxford University Press on behalf of the Society for Integrative and Comparative Biology. All rights reserved. For permissions please email: journals.permissions@oxfordjournals.org.</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6C21084-4D16-436E-B61E-5B4D99367C68}"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icb/icq028"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Integr Comp Biol</a:t>
            </a:r>
            <a:r>
              <a:rPr lang="en-US" altLang="en-US" sz="1000">
                <a:solidFill>
                  <a:srgbClr val="333333"/>
                </a:solidFill>
              </a:rPr>
              <a:t>, Volume 50, Issue 3, September 2010, Pages 293–304, </a:t>
            </a:r>
            <a:r>
              <a:rPr lang="en-US" altLang="en-US" sz="1000">
                <a:solidFill>
                  <a:srgbClr val="333333"/>
                </a:solidFill>
                <a:hlinkClick r:id="rId3"/>
              </a:rPr>
              <a:t>https://doi.org/10.1093/icb/icq028</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 1 </a:t>
            </a:r>
            <a:r>
              <a:rPr lang="en-US" altLang="en-US" b="0"/>
              <a:t>Map of Europe presenting the three ringing stations (black circles, Hel: Heligoland; Chr: Christiansø;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 1 Map of Europe presenting the three ringing stations (black circles, Hel: Heligoland; Chr: Christiansø;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2024-04-26T14:43:33Z</dcterms:modified>
</cp:coreProperties>
</file>