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DB569B-89D7-42DA-9146-3CDBCD0E74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FE5DB-AE2C-4DD2-92A6-0B8D6E6C77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Vulnerability to cavitation (PLC, percentage loss of conductivity) versus stem xylem water potential (Ψx) for grapevine leaf petioles measured in situ and of dehydrated shoots. Means ±SE of four petioles. Chasselas, Leytron (CH),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335CC-39CA-425F-9B6E-5C28D923DC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Vulnerability to cavitation (PLC, percentage loss of conductivity) and stomatal conductance (gs) versus stem xylem water potential (Ψx) for grapevine leaf petioles. Means ±SE of four petioles (for PLC), and eight leaves (for gs). Chasselas, Leytron (CH),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335CC-39CA-425F-9B6E-5C28D923DC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Diurnal courses of leaf-atmospheric (VPD) (A, B), petiole hydraulic conductance (Kpetiole) (C, D), vulnerability of petioles to cavitation (PLC, percentage loss of conductivity) (E, F), and stem xylem water potential (Ψx) (G, H) during two days (24 August and 25 September) for different irrigation treatments. Chasselas, Leytron (CH),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335CC-39CA-425F-9B6E-5C28D923DC4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Relationship between the stem xylem water potential (Ψx) and the petiole hydraulic conductance (Kpetiole) for adult leaves and different irrigation treatments. Means ±SE of four petioles/leaves. Chasselas, Leytron (CH),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335CC-39CA-425F-9B6E-5C28D923DC4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Relationship between mid-morning leaf-specific hydraulic conductance [Kplant=E/(ΨPD–Ψleaf), equation from Sperry and Pockman (1993)] and the pre-dawn water potential (ΨPD) for different irrigation treatments. Means ±SE of eight leaves. Chasselas, Leytron (CH),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335CC-39CA-425F-9B6E-5C28D923DC4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Stomatal conductance (gs) as a function of mid-morning leaf-specific hydraulic conductance (Kplant) for different irrigation treatments. Means ±SE of eight leaves. Chasselas, Leytron (CH),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335CC-39CA-425F-9B6E-5C28D923DC4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Changes in (A) pre-dawn water potential (ΨPD), (B) stem xylem water potential (Ψx), (C) maximum stomatal conductance (gmax), and (D) maximum photosynthetic rate (Amax) during the 2009 season with different irrigation treatments. The arrow indicates irrigation onset. Means ±SE for eight leaves. Bars: statistically significant at the 5% level of probability. Chasselas, Leytron (CH).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335CC-39CA-425F-9B6E-5C28D923DC4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8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r08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r08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r08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r08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r08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r08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11, July 2011, Pages 3885–3894, </a:t>
            </a:r>
            <a:r>
              <a:rPr lang="en-US" altLang="en-US" sz="1000">
                <a:solidFill>
                  <a:srgbClr val="333333"/>
                </a:solidFill>
                <a:hlinkClick r:id="rId3"/>
              </a:rPr>
              <a:t>https://doi.org/10.1093/jxb/err081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Vulnerability to cavitation (PLC, percentage loss of conductivity) versus stem xylem water potential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11, July 2011, Pages 3885–3894, </a:t>
            </a:r>
            <a:r>
              <a:rPr lang="en-US" altLang="en-US" sz="1000">
                <a:solidFill>
                  <a:srgbClr val="333333"/>
                </a:solidFill>
                <a:hlinkClick r:id="rId3"/>
              </a:rPr>
              <a:t>https://doi.org/10.1093/jxb/err081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Vulnerability to cavitation (PLC, percentage loss of conductivity) and stomatal conductance (g</a:t>
            </a:r>
            <a:r>
              <a:rPr lang="en-US" altLang="en-US" b="0" baseline="-25000"/>
              <a:t>s</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11, July 2011, Pages 3885–3894, </a:t>
            </a:r>
            <a:r>
              <a:rPr lang="en-US" altLang="en-US" sz="1000">
                <a:solidFill>
                  <a:srgbClr val="333333"/>
                </a:solidFill>
                <a:hlinkClick r:id="rId3"/>
              </a:rPr>
              <a:t>https://doi.org/10.1093/jxb/err081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Diurnal courses of leaf-atmospheric (VPD) (A, B), petiole hydraulic conductance (K</a:t>
            </a:r>
            <a:r>
              <a:rPr lang="en-US" altLang="en-US" b="0" baseline="-25000"/>
              <a:t>petiole</a:t>
            </a:r>
            <a:r>
              <a:rPr lang="en-US" altLang="en-US" b="0"/>
              <a:t>) (C,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816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11, July 2011, Pages 3885–3894, </a:t>
            </a:r>
            <a:r>
              <a:rPr lang="en-US" altLang="en-US" sz="1000">
                <a:solidFill>
                  <a:srgbClr val="333333"/>
                </a:solidFill>
                <a:hlinkClick r:id="rId3"/>
              </a:rPr>
              <a:t>https://doi.org/10.1093/jxb/err081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Relationship between the stem xylem water potential (Ψ</a:t>
            </a:r>
            <a:r>
              <a:rPr lang="en-US" altLang="en-US" b="0" baseline="-25000"/>
              <a:t>x</a:t>
            </a:r>
            <a:r>
              <a:rPr lang="en-US" altLang="en-US" b="0"/>
              <a:t>) and the petiole hydraulic conductance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11, July 2011, Pages 3885–3894, </a:t>
            </a:r>
            <a:r>
              <a:rPr lang="en-US" altLang="en-US" sz="1000">
                <a:solidFill>
                  <a:srgbClr val="333333"/>
                </a:solidFill>
                <a:hlinkClick r:id="rId3"/>
              </a:rPr>
              <a:t>https://doi.org/10.1093/jxb/err081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Relationship between mid-morning leaf-specific hydraulic conductance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11, July 2011, Pages 3885–3894, </a:t>
            </a:r>
            <a:r>
              <a:rPr lang="en-US" altLang="en-US" sz="1000">
                <a:solidFill>
                  <a:srgbClr val="333333"/>
                </a:solidFill>
                <a:hlinkClick r:id="rId3"/>
              </a:rPr>
              <a:t>https://doi.org/10.1093/jxb/err081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Stomatal conductance (g</a:t>
            </a:r>
            <a:r>
              <a:rPr lang="en-US" altLang="en-US" b="0" baseline="-25000"/>
              <a:t>s</a:t>
            </a:r>
            <a:r>
              <a:rPr lang="en-US" altLang="en-US" b="0"/>
              <a:t>) as a function of mid-morning leaf-specific hydraulic conductance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11, July 2011, Pages 3885–3894, </a:t>
            </a:r>
            <a:r>
              <a:rPr lang="en-US" altLang="en-US" sz="1000">
                <a:solidFill>
                  <a:srgbClr val="333333"/>
                </a:solidFill>
                <a:hlinkClick r:id="rId3"/>
              </a:rPr>
              <a:t>https://doi.org/10.1093/jxb/err081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Changes in (A) pre-dawn water potential (Ψ</a:t>
            </a:r>
            <a:r>
              <a:rPr lang="en-US" altLang="en-US" b="0" baseline="-25000"/>
              <a:t>PD</a:t>
            </a:r>
            <a:r>
              <a:rPr lang="en-US" altLang="en-US" b="0"/>
              <a:t>), (B) stem xylem water potential (Ψ</a:t>
            </a:r>
            <a:r>
              <a:rPr lang="en-US" altLang="en-US" b="0" baseline="-25000"/>
              <a:t>x</a:t>
            </a:r>
            <a:r>
              <a:rPr lang="en-US" altLang="en-US" b="0"/>
              <a:t>),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Vulnerability to cavitation (PLC, percentage loss of conductivity) versus stem xylem water potential ...</vt:lpstr>
      <vt:lpstr>Fig. 2. Vulnerability to cavitation (PLC, percentage loss of conductivity) and stomatal conductance (gs) ...</vt:lpstr>
      <vt:lpstr>Fig. 3. Diurnal courses of leaf-atmospheric (VPD) (A, B), petiole hydraulic conductance (Kpetiole) (C, D), ...</vt:lpstr>
      <vt:lpstr>Fig. 4. Relationship between the stem xylem water potential (Ψx) and the petiole hydraulic conductance ...</vt:lpstr>
      <vt:lpstr>Fig. 5. Relationship between mid-morning leaf-specific hydraulic conductance ...</vt:lpstr>
      <vt:lpstr>Fig. 6. Stomatal conductance (gs) as a function of mid-morning leaf-specific hydraulic conductance ...</vt:lpstr>
      <vt:lpstr>Fig. 7. Changes in (A) pre-dawn water potential (ΨPD), (B) stem xylem water potential (Ψx),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2024-04-26T03:26:05Z</dcterms:modified>
</cp:coreProperties>
</file>