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4FE4A-8809-4C44-B151-9933B9F326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B0E83-FC35-41FB-BDD0-5E8CD29E1B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Figs 11–16, for simulation M13.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03813-1F1B-44F7-B961-B0754C361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1489–1503,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 </a:t>
            </a:r>
            <a:r>
              <a:rPr lang="en-US" altLang="en-US" b="0"/>
              <a:t>Same as Figs 11–16, for simulation M13.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 Same as Figs 11–16, for simulation M13.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2024-04-26T04:13:08Z</dcterms:modified>
</cp:coreProperties>
</file>