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077030-EF99-4686-884C-6D413C2C56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A6ADB-229D-41AB-B70D-9207674714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ERPs elicited at a frontal electrode site in both the high- and low-competition conditions for participants showing high and low amounts of RIF. The gray horizontal bar depicts the time window in which a significant competition- and forgetting-sensitive ERP effect was revealed. (B) Topographic maps illustrating the distribution of significant amplitude differences between the high- and low-competition conditions for participants showing a high or a low amount of RIF.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6A704F-8F2C-498A-99A0-9FD2EF3600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2014, Pages 1619–1629,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ERPs elicited at a frontal electrode site in both the high- and low-competition conditions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ERPs elicited at a frontal electrode site in both the high- and low-competition conditions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2024-04-27T03:16:57Z</dcterms:modified>
</cp:coreProperties>
</file>