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2C80BA-B140-47EC-BED3-1C829263DF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FA794-5312-4A2F-A27E-1DC4B07F2F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Calculation of certainty equivalent returns in prospect theory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Agricultural and Applied Economics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3216E-C730-44E0-9D57-3CC49638E3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Probability weighting functions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Agricultural and Applied Economics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3216E-C730-44E0-9D57-3CC49638E3A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Decision weights vs equal weights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Agricultural and Applied Economics Association.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83216E-C730-44E0-9D57-3CC49638E3A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ae/aav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ae/aav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jae/aav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97, Issue 5, October 2015, Pages 1371–1384,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https://doi.org/10.1093/ajae/aav032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Calculation of certainty equivalent returns in prospect theory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64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97, Issue 5, October 2015, Pages 1371–1384,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https://doi.org/10.1093/ajae/aav032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Probability weighting functions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15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Agric Econ</a:t>
            </a:r>
            <a:r>
              <a:rPr lang="en-US" altLang="en-US" sz="1000">
                <a:solidFill>
                  <a:srgbClr val="333333"/>
                </a:solidFill>
              </a:rPr>
              <a:t>, Volume 97, Issue 5, October 2015, Pages 1371–1384,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https://doi.org/10.1093/ajae/aav032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Decision weights vs equal weights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18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Calculation of certainty equivalent returns in prospect theory
</vt:lpstr>
      <vt:lpstr>Figure 2. Probability weighting functions
</vt:lpstr>
      <vt:lpstr>Figure 3. Decision weights vs equal weights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2024-04-27T00:50:45Z</dcterms:modified>
</cp:coreProperties>
</file>