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AA354D-B5BA-48F3-A3B4-794501AEDBA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1E6E61-8450-4152-9C8A-68D2B9E8200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of the biofilm index among three groups (device group, n=23; nondevice group, n=55; colonization group, n=90). Box plots show the median and the 10th, 25th, 75th, and 90th percentiles. *P=0.039.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2011 Federation of European Microbiological Societies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936D7C-2891-4B74-9188-C7EB5ADC1BE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of biofilm formation among agr types: agr-1, n=72; agr-2, n=81; agr-3, n=14. Box plots show the median and the 10th, 25th, 75th, and 90th percentiles. *P&lt;0.0001; **P=0.045.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2011 Federation of European Microbiological Societies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936D7C-2891-4B74-9188-C7EB5ADC1BEE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574-695X.2011.00821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111/j.1574-695X.2011.00821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FEMS Immunol Med Microbiol</a:t>
            </a:r>
            <a:r>
              <a:rPr lang="en-US" altLang="en-US" sz="1000">
                <a:solidFill>
                  <a:srgbClr val="333333"/>
                </a:solidFill>
              </a:rPr>
              <a:t>, Volume 63, Issue 1, October 2011, Pages 10–15,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https://doi.org/10.1111/j.1574-695X.2011.00821.x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Comparison of the biofilm index among three groups (device group, n=23; nondevice group, n=55; colonization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95500" y="1371600"/>
            <a:ext cx="495300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FEMS Immunol Med Microbiol</a:t>
            </a:r>
            <a:r>
              <a:rPr lang="en-US" altLang="en-US" sz="1000">
                <a:solidFill>
                  <a:srgbClr val="333333"/>
                </a:solidFill>
              </a:rPr>
              <a:t>, Volume 63, Issue 1, October 2011, Pages 10–15,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https://doi.org/10.1111/j.1574-695X.2011.00821.x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Comparison of biofilm formation among agr types: agr-1, n=72; agr-2, n=81; agr-3, n=14. Box plots show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28800" y="1371600"/>
            <a:ext cx="548077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 Comparison of the biofilm index among three groups (device group, n=23; nondevice group, n=55; colonization ...</vt:lpstr>
      <vt:lpstr>Figure 2 Comparison of biofilm formation among agr types: agr-1, n=72; agr-2, n=81; agr-3, n=14. Box plots show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2024-04-26T10:35:13Z</dcterms:modified>
</cp:coreProperties>
</file>