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C1B92B-1AD5-41DB-967A-1FC5D23CBE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7A9387-3802-405C-BA9F-61AFF89B15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 plasticity measured with repeated OIS following LTMD. (A) An example of response magnitude maps for the contralateral (contra) or ipsilateral (ipsi) eye for a WT mouse at eye opening and after 8 days binocular vision. Anterior (A), posterior (P), lateral (M), and medial (M) orientation of the image are indicated. Scale bar = 0.4 mm (B) Average ODI values for nondeprived (normal) WT and ngr1−/− mice and WT and ngr1−/− mice post-LTMD at eye opening and following 2,4, and 8 days of binocular vision, as well the average ODI of nondeprived WT and ngr1−/− mice. The gray bar represents the range of ODI values typical adult nondeprived WT (n = 4) and ngr1−/− mice (n = 4). Each mouse was imaged at each time point. The trajectory of recovery of OD in WT and ngr1−/− mice are similar (WT, n = 4, 2 days post-LTMD 0.04 ± 0.06 vs. nondeprived 0.20 ± 0.01, P &lt; 0.02; ngr1−/−, n = 4, 2 days post-LTMD 0.04 ± 0.02 vs. nondeprived 0.20 ± 0.01, P  0.9; ngr1−/−, 4 days post-LTMD 0.28 ± 0.04 vs. nondeprived 0.20 ± 0.01, P &gt; 0.8; WT, 8 days post-LTMD 0.28 ± 0.07 vs. nondeprived 0.20 ± 0.01, P &gt; 0.9; ngr1−/−, 8 days post-LTMD 0.28 ± 0.04 vs. nondeprived 0.20 ± 0.01, P &gt; 0.8; Kruskal–Wallis test followed by Dunn's multiple comparison test) (C). The average magnitude of response to a visual stimulus presented to the contralateral eye of nondeprived WT and ngr1−/− mice, at eye-opening and after 2, 4, and 8 days of binocular vision following LTMD. (D) The average magnitude of responses to a visual stimulus presented to the ipsilateral eye of nondeprived WT and ngr1−/− mice, at eye-opening and after 2, 4, and 8 days of binocular vision following LTMD.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29D8E-F4BC-4B2E-8388-347B9DCAB2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5, May 2016, Pages 1975–1985,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OD plasticity measured with repeated OIS following LTMD. (A) An example of response magnitude maps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OD plasticity measured with repeated OIS following LTMD. (A) An example of response magnitude maps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2024-04-26T03:31:50Z</dcterms:modified>
</cp:coreProperties>
</file>