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DFAB02-03E7-461A-B0BE-6E1632B3F3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40C4B8-9404-4ED9-96B4-55109176D6B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Examples of faces used in experiment 2. Faces were presented at different contrasts, with several of the contrasts shown 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Maryland Psychiatric Research Center.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1C5401-646E-4CDE-9B34-072EFD5C0C1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Psychophysical contrast sensitivity functions for patients with schizophrenia and healthy controls. Values are plotted as contrast sensitivity, defined as the reciprocal of contrast threshold percentage. Results at the lower spatial frequencies are indicative of performance of the magnocellular system, and results at the higher spatial frequencies are indicative of performance of the parvocellular system. **P =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Maryland Psychiatric Research Center.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1C5401-646E-4CDE-9B34-072EFD5C0C1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Percent correct on the Penn Emotion Recognition (ER-40) (A) and Penn Emotion Differentiation (EMODIFF) (B) tasks. Relationships between contrast sensitivity for the magnocellular-biased low spatial frequency (0.5 cycles/degree) grating and performance on the ER-40 (C) or EMODIFF (D) tasks. Triangles correspond to patients and circles to controls. *P &lt; .05;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Maryland Psychiatric Research Center.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1C5401-646E-4CDE-9B34-072EFD5C0C1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Steady-state visual evoked potential (ssVEP) signal-to-noise ratios for patients with schizophrenia and healthy controls in test conditions using depth of modulation (% luminance modulation) to emphasize the magnocellular (A) or parvocellular (B) visual pathways. Patients needed 16% contrast to obtain the same response as controls at 8% contrast (C). *P ≤ .05.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Maryland Psychiatric Research Center.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1C5401-646E-4CDE-9B34-072EFD5C0C19}"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Sensitivity (A′) for detection of happy (A), sad (B), or neutral (C) faces at different contrasts. Patients needed 8% contrast to obtain the same sensitivity as controls at 4% contrast (D). *P &lt; .01;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Maryland Psychiatric Research Center.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1C5401-646E-4CDE-9B34-072EFD5C0C19}"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Percent correct across emotions for faces at different contrasts (A). Patients needed 8% contrast to obtain the same response as controls for 4% contrast (B). *P &lt; .05;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Maryland Psychiatric Research Center.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1C5401-646E-4CDE-9B34-072EFD5C0C19}"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schbul/sbp10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schbul/sbp10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schbul/sbp10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schbul/sbp109"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schbul/sbp109"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schbul/sbp109"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Schizophr Bull</a:t>
            </a:r>
            <a:r>
              <a:rPr lang="en-US" altLang="en-US" sz="1000">
                <a:solidFill>
                  <a:srgbClr val="333333"/>
                </a:solidFill>
              </a:rPr>
              <a:t>, Volume 35, Issue 6, November 2009, Pages 1095–1107, </a:t>
            </a:r>
            <a:r>
              <a:rPr lang="en-US" altLang="en-US" sz="1000">
                <a:solidFill>
                  <a:srgbClr val="333333"/>
                </a:solidFill>
                <a:hlinkClick r:id="rId3"/>
              </a:rPr>
              <a:t>https://doi.org/10.1093/schbul/sbp109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Examples of faces used in experiment 2. Faces were presented at different contrasts, with several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0688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Schizophr Bull</a:t>
            </a:r>
            <a:r>
              <a:rPr lang="en-US" altLang="en-US" sz="1000">
                <a:solidFill>
                  <a:srgbClr val="333333"/>
                </a:solidFill>
              </a:rPr>
              <a:t>, Volume 35, Issue 6, November 2009, Pages 1095–1107, </a:t>
            </a:r>
            <a:r>
              <a:rPr lang="en-US" altLang="en-US" sz="1000">
                <a:solidFill>
                  <a:srgbClr val="333333"/>
                </a:solidFill>
                <a:hlinkClick r:id="rId3"/>
              </a:rPr>
              <a:t>https://doi.org/10.1093/schbul/sbp109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Psychophysical contrast sensitivity functions for patients with schizophrenia and healthy controls. Values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2014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Schizophr Bull</a:t>
            </a:r>
            <a:r>
              <a:rPr lang="en-US" altLang="en-US" sz="1000">
                <a:solidFill>
                  <a:srgbClr val="333333"/>
                </a:solidFill>
              </a:rPr>
              <a:t>, Volume 35, Issue 6, November 2009, Pages 1095–1107, </a:t>
            </a:r>
            <a:r>
              <a:rPr lang="en-US" altLang="en-US" sz="1000">
                <a:solidFill>
                  <a:srgbClr val="333333"/>
                </a:solidFill>
                <a:hlinkClick r:id="rId3"/>
              </a:rPr>
              <a:t>https://doi.org/10.1093/schbul/sbp109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Percent correct on the Penn Emotion Recognition (ER-40) (A) and Penn Emotion Differentiation (EMODIFF)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5634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Schizophr Bull</a:t>
            </a:r>
            <a:r>
              <a:rPr lang="en-US" altLang="en-US" sz="1000">
                <a:solidFill>
                  <a:srgbClr val="333333"/>
                </a:solidFill>
              </a:rPr>
              <a:t>, Volume 35, Issue 6, November 2009, Pages 1095–1107, </a:t>
            </a:r>
            <a:r>
              <a:rPr lang="en-US" altLang="en-US" sz="1000">
                <a:solidFill>
                  <a:srgbClr val="333333"/>
                </a:solidFill>
                <a:hlinkClick r:id="rId3"/>
              </a:rPr>
              <a:t>https://doi.org/10.1093/schbul/sbp109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Steady-state visual evoked potential (ssVEP) signal-to-noise ratios for patients with schizophrenia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74817"/>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Schizophr Bull</a:t>
            </a:r>
            <a:r>
              <a:rPr lang="en-US" altLang="en-US" sz="1000">
                <a:solidFill>
                  <a:srgbClr val="333333"/>
                </a:solidFill>
              </a:rPr>
              <a:t>, Volume 35, Issue 6, November 2009, Pages 1095–1107, </a:t>
            </a:r>
            <a:r>
              <a:rPr lang="en-US" altLang="en-US" sz="1000">
                <a:solidFill>
                  <a:srgbClr val="333333"/>
                </a:solidFill>
                <a:hlinkClick r:id="rId3"/>
              </a:rPr>
              <a:t>https://doi.org/10.1093/schbul/sbp109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Sensitivity (A′) for detection of happy (A), sad (B), or neutral (C) faces at different contrasts. Patients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43100" y="1371600"/>
            <a:ext cx="525841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Schizophr Bull</a:t>
            </a:r>
            <a:r>
              <a:rPr lang="en-US" altLang="en-US" sz="1000">
                <a:solidFill>
                  <a:srgbClr val="333333"/>
                </a:solidFill>
              </a:rPr>
              <a:t>, Volume 35, Issue 6, November 2009, Pages 1095–1107, </a:t>
            </a:r>
            <a:r>
              <a:rPr lang="en-US" altLang="en-US" sz="1000">
                <a:solidFill>
                  <a:srgbClr val="333333"/>
                </a:solidFill>
                <a:hlinkClick r:id="rId3"/>
              </a:rPr>
              <a:t>https://doi.org/10.1093/schbul/sbp109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Percent correct across emotions for faces at different contrasts (A). Patients needed 8% contrast to obtain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1212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 1. Examples of faces used in experiment 2. Faces were presented at different contrasts, with several of the ...</vt:lpstr>
      <vt:lpstr>Fig. 2. Psychophysical contrast sensitivity functions for patients with schizophrenia and healthy controls. Values ...</vt:lpstr>
      <vt:lpstr>Fig. 3. Percent correct on the Penn Emotion Recognition (ER-40) (A) and Penn Emotion Differentiation (EMODIFF) (B) ...</vt:lpstr>
      <vt:lpstr>Fig. 4. Steady-state visual evoked potential (ssVEP) signal-to-noise ratios for patients with schizophrenia and ...</vt:lpstr>
      <vt:lpstr>Fig. 5. Sensitivity (A′) for detection of happy (A), sad (B), or neutral (C) faces at different contrasts. Patients ...</vt:lpstr>
      <vt:lpstr>Fig. 6. Percent correct across emotions for faces at different contrasts (A). Patients needed 8% contrast to obtain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2024-04-26T08:40:45Z</dcterms:modified>
</cp:coreProperties>
</file>