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4F0E9-B442-45E7-B156-19E6229F98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AE8E3-F236-4609-8DD3-0BD8DE594B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68915-6B89-4D89-BCC1-32B6B7A91E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2024-04-26T21:32:30Z</dcterms:modified>
</cp:coreProperties>
</file>