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300BF-EFF8-4C13-885A-C5C8F82DC5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175D0-5418-4C8B-AC1B-96B3B64371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emitting rings around an extreme Kerr black hole located at re = 6rg and θae = 149° (solid lines), θbe = 151° (dashed lines) with the direct, first- and second-order images denoted by black (thin), red (medium) and blue (thick) lines, respectively (in colour on the web). The observer is located at radial infinity with polar coordinate θo = 25° (left panel), θo = 30° (centre panel) and θo = 35° (right panel). In the left panel, |θo| &lt; |θa,be|, producing circular images of the emitting rings. In the centre panel, we now have that |θae| &lt; |θo| &lt; |θbe| and the image of the θae ring has now separated such that the zeroth- and second-order images appear from the south pole of the hole, while the first-order image appears from behind the north pole. Finally, in the right-hand panel, we have that |θo| &gt; |θa,be| and so images of both θa,be follow this behaviour.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C6B60E-0A17-4A30-AC8C-D73617B7F7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4, June 2005, Pages 1217–1228,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Two emitting rings around an extreme Kerr black hole located at r</a:t>
            </a:r>
            <a:r>
              <a:rPr lang="en-US" altLang="en-US" b="0" baseline="-25000"/>
              <a:t>e</a:t>
            </a:r>
            <a:r>
              <a:rPr lang="en-US" altLang="en-US" b="0"/>
              <a:t> = 6r</a:t>
            </a:r>
            <a:r>
              <a:rPr lang="en-US" altLang="en-US" b="0" baseline="-25000"/>
              <a:t>g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Two emitting rings around an extreme Kerr black hole located at re = 6rg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2024-04-26T06:21:13Z</dcterms:modified>
</cp:coreProperties>
</file>