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8DCC4-AE9A-43A8-869E-9BDEB07148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27B22-0339-4EAD-A043-AC1031249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RRF at 1‐year on PD and changes in D/P Cr during first year on PD. RRF at 1‐year on PD was inversely correlated with changes in D/P Cr (r=−0.28, P=0.02, n=76).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Renal Association-European Dialysis and Transplant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38E84-B905-4FA1-AD7E-CCDBDE15B8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16.11.2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16, Issue 11, November 2001, Pages 2240–2245,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https://doi.org/10.1093/ndt/16.11.2240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1. </a:t>
            </a:r>
            <a:r>
              <a:rPr lang="en-US" altLang="en-US" b="0"/>
              <a:t>Relationship between RRF at 1‐year on PD and changes in D/P Cr during first year on PD. RRF at 1‐year on PD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69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1. Relationship between RRF at 1‐year on PD and changes in D/P Cr during first year on PD. RRF at 1‐year on PD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2024-04-27T02:15:14Z</dcterms:modified>
</cp:coreProperties>
</file>