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2109B-2971-4B82-B14F-4CD40F37E1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94676-B7DC-4BE1-B419-A9EE92717E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Neurolucida drawings of layer III pyramidal neurons, as seen in the plane of a section parallel to the cortical surface, from saline and morphine self-administered rats in prelimbic and motor cortex. The cells illustrated have basal dendritic arbors, which approximated to the average size for each group. Scale bar = 125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DB634-A6A3-4BAB-A0D4-A6BA3BB1EF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238–249,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Neurolucida drawings of layer III pyramidal neurons, as seen in the plane of a section parallel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Neurolucida drawings of layer III pyramidal neurons, as seen in the plane of a section parallel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2024-04-26T16:25:43Z</dcterms:modified>
</cp:coreProperties>
</file>