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D3561-CC4B-4CD4-95CC-9113569E77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9E87B-3B85-43CC-A050-D6DFA9F2D4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Distributions of promoter and gene body DNA methylation from whole-genome methylation maps in four species across the chordate phylogeny. Both promoters and gene bodies are composed of lowly (mean fractional methylation level  0.5) subsets in these species, and show good correspondence with the CpG O/E values. (B) Using empirical cutoff values, the proportions of lowly and highly methylated promoters and gene bodies of the study species are depicted.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9CDD6-2EBC-493A-A66C-C999A82896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Sea squirt (Ciona intestinalis) genes with low and high levels of DNA methylation in promoters and gene bodies. Figures drawn using values calculated from sliding windows that are 100 bases wide with a 10-base step size. Genes in this species can be classified into four groups, where promoter and gene bodies are lowly and highly methylated, respectively. The numbers of genes in each group are described in the main text. (B) Variation of gene expression levels of these four methylation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9CDD6-2EBC-493A-A66C-C999A82896C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Contrasting distributions of CpG O/E in all genes versus orthologs across the invertebrate–vertebrate boundary.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9CDD6-2EBC-493A-A66C-C999A82896C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Variation of DNA methylation in different genomic regions as a function of the distance from LINEs/SINEs in (A) Ciona intestinalis and (B) Danio rerio. Although a peak of DNA methylation in the promoters of D. rerio is apparent in (B), promoters of C. intestinalis do not show such a pattern. Other vertebrates have similar methylation patterns (supplementary fig. S2, Supplementary Material online). Figures drawn using values calculated from sliding windows that are 100 bases wide with a 10-base step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9CDD6-2EBC-493A-A66C-C999A82896C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Distribution of DNA methylation in different TE classes of Ciona intestinalis. Only LINEs and SINEs have substantially methylated subsets.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9CDD6-2EBC-493A-A66C-C999A82896C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v3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v34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v34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v345"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v345"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4, April 2016, Pages 1019–1028, </a:t>
            </a:r>
            <a:r>
              <a:rPr lang="en-US" altLang="en-US" sz="1000">
                <a:solidFill>
                  <a:srgbClr val="333333"/>
                </a:solidFill>
                <a:hlinkClick r:id="rId3"/>
              </a:rPr>
              <a:t>https://doi.org/10.1093/molbev/msv345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Distributions of promoter and gene body DNA methylation from whole-genome methylation maps in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46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4, April 2016, Pages 1019–1028, </a:t>
            </a:r>
            <a:r>
              <a:rPr lang="en-US" altLang="en-US" sz="1000">
                <a:solidFill>
                  <a:srgbClr val="333333"/>
                </a:solidFill>
                <a:hlinkClick r:id="rId3"/>
              </a:rPr>
              <a:t>https://doi.org/10.1093/molbev/msv345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Sea squirt (Ciona intestinalis) genes with low and high levels of DNA methylation in promoters and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08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4, April 2016, Pages 1019–1028, </a:t>
            </a:r>
            <a:r>
              <a:rPr lang="en-US" altLang="en-US" sz="1000">
                <a:solidFill>
                  <a:srgbClr val="333333"/>
                </a:solidFill>
                <a:hlinkClick r:id="rId3"/>
              </a:rPr>
              <a:t>https://doi.org/10.1093/molbev/msv345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Contrasting distributions of CpG O/E in all genes versus orthologs across the invertebrate–vertebrate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015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4, April 2016, Pages 1019–1028, </a:t>
            </a:r>
            <a:r>
              <a:rPr lang="en-US" altLang="en-US" sz="1000">
                <a:solidFill>
                  <a:srgbClr val="333333"/>
                </a:solidFill>
                <a:hlinkClick r:id="rId3"/>
              </a:rPr>
              <a:t>https://doi.org/10.1093/molbev/msv345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Variation of DNA methylation in different genomic regions as a function of the distance from LINEs/SINEs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651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4, April 2016, Pages 1019–1028, </a:t>
            </a:r>
            <a:r>
              <a:rPr lang="en-US" altLang="en-US" sz="1000">
                <a:solidFill>
                  <a:srgbClr val="333333"/>
                </a:solidFill>
                <a:hlinkClick r:id="rId3"/>
              </a:rPr>
              <a:t>https://doi.org/10.1093/molbev/msv345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Distribution of DNA methylation in different TE classes of Ciona intestinalis. Only LINEs and SINEs have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30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 Distributions of promoter and gene body DNA methylation from whole-genome methylation maps in four ...</vt:lpstr>
      <vt:lpstr>Fig. 2. (A) Sea squirt (Ciona intestinalis) genes with low and high levels of DNA methylation in promoters and gene ...</vt:lpstr>
      <vt:lpstr>Fig. 5. Contrasting distributions of CpG O/E in all genes versus orthologs across the invertebrate–vertebrate ...</vt:lpstr>
      <vt:lpstr>Fig. 4. Variation of DNA methylation in different genomic regions as a function of the distance from LINEs/SINEs in ...</vt:lpstr>
      <vt:lpstr>Fig. 3. Distribution of DNA methylation in different TE classes of Ciona intestinalis. Only LINEs and SINEs have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2024-04-26T19:11:27Z</dcterms:modified>
</cp:coreProperties>
</file>