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38466-5C7F-4A62-9D73-2EFF19C2B9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6A470-9214-406D-9B8E-3FAAED33B6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C12E4E-B9FB-4E7D-9058-0F8A03F36D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2024-04-26T01:10:36Z</dcterms:modified>
</cp:coreProperties>
</file>