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495E44-C1E7-4378-9F59-3B88CFB323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F1CE93-A97E-400B-9B82-A0D7C9DDE5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Meta-analytic summary of 10 randomized, comparison trials in seven studies of short-term efficacy of antidepressants vs. placebo controls in acute bipolar depression (reports summarized in Table 1). Horizontal bars = 95% confidence intervals (CI); vertical solid bar = null value [response-rate ratio (RR) = 1.0] and dotted line = pooled drug/placebo RR; box size is proportional to the weight of each trial. The overall drug/placebo response (typically ⩾50% improvement in depressive symptom ratings) rate ratio (RR; black diamond) was 1.43 (95% CI 1.11–1.84), a significant difference (z = 2.76; p = 0.006), with an estimated number needed to treat (reciprocal of response-rate difference) of 6.1 (95% CI 3.6–20.5).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CINP 2013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8F2F8-4B0C-46E8-B7E7-4E0AD6AB47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7/S1461145713000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Neuropsychopharmacol</a:t>
            </a:r>
            <a:r>
              <a:rPr lang="en-US" altLang="en-US" sz="1000">
                <a:solidFill>
                  <a:srgbClr val="333333"/>
                </a:solidFill>
              </a:rPr>
              <a:t>, Volume 16, Issue 7, August 2013, Pages 1673–1685,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https://doi.org/10.1017/S1461145713000023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Meta-analytic summary of 10 randomized, comparison trials in seven studies of short-term efficacy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039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Meta-analytic summary of 10 randomized, comparison trials in seven studies of short-term efficacy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2024-04-26T05:12:25Z</dcterms:modified>
</cp:coreProperties>
</file>