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DAB5B3-5872-463B-8B1E-FE33A6B191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9DD4C-2FB5-4178-901C-B396142A7A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MN assay in exfoliated buccal cells. (A) Results of normal buccal cells by permanent residence location and season of specimen collection. (B) Results for 15 subjects with controlled, 4-h exposure to 200 p.p.b. O3. (i) Significant difference comparing MN frequency by season within the same geographical group (spring versus fall), P &lt; 0.05 (paired two-sample t-test); (ii) significant difference comparing geographical location within the same season (LA versus SF), P = 0.04 (paired two-sample t-test); (iii) significant difference comparing pre- versus post-exposure levels, P = 0.04 (paired two-sample t-test); (iv) significant difference comparing normal versus degenerated cells pre-exposure (P = 0.004, paired two sample t-test); and (v) significant difference comparing MN frequency in normal versus degenerated cells post-exposure (P = 0.04, paired two sample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UK Environmental Mutagen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B50910-239B-4110-8F56-F47246792A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tage/gel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21, Issue 2, March 2006, Pages 131–137,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https://doi.org/10.1093/mutage/gel007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MN assay in exfoliated buccal cells. (A) Results of normal buccal cells by permanent residence location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MN assay in exfoliated buccal cells. (A) Results of normal buccal cells by permanent residence location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2024-04-26T05:04:00Z</dcterms:modified>
</cp:coreProperties>
</file>