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30BF2-EF96-4556-B7A9-77C3F2E4FB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933FDF-AB1A-455D-A676-3286AAB900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Association expressed as odds ratio (95% confidence interval) between occupation- and leisure-time-related PA and risk of myocardial infarction in males and females, with different adjustment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BFE57-BBB4-492A-A8A4-28A5385ED7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4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4, February 2012, Pages 452–466,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https://doi.org/10.1093/eurheartj/ehr432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Association expressed as odds ratio (95% confidence interval) between occupation- and leisure-time-related PA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Association expressed as odds ratio (95% confidence interval) between occupation- and leisure-time-related PA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2024-04-27T04:02:02Z</dcterms:modified>
</cp:coreProperties>
</file>