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AC63B-FA03-4647-9778-601C5DF084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EBC6E1-5E2E-4F5F-A261-FA7DA0440E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ROC curves for the proposed race prediction methods. ROC curves plot true positive rate (vertical axis) against false positive rate (horizontal axis) for all possible thresholds used for classification. The area under the ROC curves, given in the legend, summarizes the overall classification success. Among White and Black voters, using voter precinct (denoted as “Precinct”) in addition to surname (“Name”) substantially improves classification accuracy. Adding voter party registration (“Party”) results in further improvements. Among Latino voters, surname alone yields a high success rate and adding other information produces minor improvements.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0BDC3-6FBA-4C74-A240-257F3C486F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an/mpw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2, Spring 2016, Pages 263–272, </a:t>
            </a:r>
            <a:r>
              <a:rPr lang="en-US" altLang="en-US" sz="1000">
                <a:solidFill>
                  <a:srgbClr val="333333"/>
                </a:solidFill>
                <a:hlinkClick r:id="rId3"/>
              </a:rPr>
              <a:t>https://doi.org/10.1093/pan/mpw001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ROC curves for the proposed race prediction methods. ROC curves plot true positive rate (vertical 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298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ROC curves for the proposed race prediction methods. ROC curves plot true positive rate (vertical axis)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2024-04-26T08:05:05Z</dcterms:modified>
</cp:coreProperties>
</file>