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E6074D-F2B9-4763-A0E5-D9C9F7C8D4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A8544B-AF08-4EEF-8EE3-B90401501A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LTP in the dentate gyrus in vivo is modulated by mGluR3 receptor activation. (A, B) The mGluR3 agonist NAAG (3 μg) significantly inhibits the expression of LTP (n = 7) compared with vehicle injected controls (n = 11). The selective group II mGLuR antagonist EGLU (100 nmol) prevents the inhibitory effects of NAAG (3 μg) on LTP (n = 8). This is true for PS amplitude (A) and fEPSP slope (B). (C) Original analogue traces showing LTP responses in the dentate gyrus at three time points: (i) preinjection, (ii) t = 5 min and (iii) t = 24 h post-LFS. Analogues from vehicle baseline, vehicle LFS and β-NAAG LFS experiments are compared.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B47E11-FF59-427D-AC0F-16DE23F3F0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1414–1423,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LTP in the dentate gyrus in vivo is modulated by mGluR3 receptor activation. (A, B) The mGluR3 agonist NAAG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LTP in the dentate gyrus in vivo is modulated by mGluR3 receptor activation. (A, B) The mGluR3 agonist NAAG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2024-04-26T18:23:28Z</dcterms:modified>
</cp:coreProperties>
</file>