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BB768-4C4C-42A4-BFFE-9997BAABA9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5D0C6-095B-4C4C-9817-9FFC0BCB6B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Procedure for the 3 Imitation Tasks. (a) Hand movement imitation task. (b) Mouth movement imitation task. (c) Emotional face imitation and identification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5A96A-7E74-4123-9ABD-4466E59E64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(% Correct) of Schizophrenia Patients and Healthy Control Participants on the 3 Imitation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5A96A-7E74-4123-9ABD-4466E59E647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(% Correct) of Schizophrenia Patients and Healthy Control Participants on the Emotional Face Imitation and Identification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5A96A-7E74-4123-9ABD-4466E59E647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n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n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Procedure for the 3 Imitation Tasks. (a) Hand movement imitation task. (b) Mouth movement imitation task.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56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Accuracy (% Correct) of Schizophrenia Patients and Healthy Control Participants on the 3 Imitation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2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Accuracy (% Correct) of Schizophrenia Patients and Healthy Control Participants on the Emotional 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1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The Procedure for the 3 Imitation Tasks. (a) Hand movement imitation task. (b) Mouth movement imitation task. ...</vt:lpstr>
      <vt:lpstr>Fig. 2. Accuracy (% Correct) of Schizophrenia Patients and Healthy Control Participants on the 3 Imitation Tasks.
</vt:lpstr>
      <vt:lpstr>Fig. 3. Accuracy (% Correct) of Schizophrenia Patients and Healthy Control Participants on the Emotional 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2024-04-26T02:40:15Z</dcterms:modified>
</cp:coreProperties>
</file>