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180514-880D-4FF7-8BDC-DCFD85B0C4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0DA8E2-1B85-4F47-9582-6E09846A49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GEO2R screenshots. After selecting ‘analyse with GEO2R’ on series record GSE18388 (19), the user is presented with a table of the samples in that study and their descriptions (Panel 1). In this case, two sample groups are defined, and four samples are assigned to each group. The user can view the distribution of the sample values using the boxplot feature (Panel 2) and click the ‘Top250’ button to retrieve a table of the top 250 differentially expressed genes with statistics and gene annotation (Panel 3). The top hit is clicked to reveal the expression profile chart for that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2012.This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33872F-83C9-4D22-823C-579C8B362E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11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D1, 1 January 2013, Pages D991–D995, </a:t>
            </a:r>
            <a:r>
              <a:rPr lang="en-US" altLang="en-US" sz="1000">
                <a:solidFill>
                  <a:srgbClr val="333333"/>
                </a:solidFill>
                <a:hlinkClick r:id="rId3"/>
              </a:rPr>
              <a:t>https://doi.org/10.1093/nar/gks1193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GEO2R screenshots. After selecting ‘analyse with GEO2R’ on series record GSE18388 (19), the user is presented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GEO2R screenshots. After selecting ‘analyse with GEO2R’ on series record GSE18388 (19), the user is presented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2024-04-26T21:20:41Z</dcterms:modified>
</cp:coreProperties>
</file>