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1C45B-9850-4A86-B1FC-FB472E35AA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C91C0-A469-4A25-A818-71A7E1BBD1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D3B4D-0361-4400-9091-0BE46B10A5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2024-04-27T03:26:08Z</dcterms:modified>
</cp:coreProperties>
</file>