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C4EF3C-FC47-48BA-86EB-AFF258A57DE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7B83AD-FD7F-4E96-AD52-7DA3059FBD1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 plots showing changes in neocortical and white matter NeuN assessed neuronal size by age for autopsy, non-CD, and CD cases. The P-values from the ANCOVA (Table 3) are indicated along with the r-values. Upper row: by age, there were no statistically significant changes in neuronal size in layer 1 or the upper neocortical gray matter (P &gt; 0.58). Middle row: by comparison, neuronal size logarithmically increased with age for neurons in the lower gray matter and superficial white matter (P &lt; 0.019). Lower graph: neuronal size for deep white matter NeuN-stained cells did not change as a function of age (P = 0.10).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2 © Oxford University Press 2005;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EA0426-F60B-4217-9BC6-F69F3C5D5E8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2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2, February 2005, Pages 194–210,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</a:t>
            </a:r>
            <a:r>
              <a:rPr lang="en-US" altLang="en-US" b="0"/>
              <a:t>Scatter plots showing changes in neocortical and white matter NeuN assessed neuronal size by age for autopsy,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Scatter plots showing changes in neocortical and white matter NeuN assessed neuronal size by age for autopsy,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2024-09-20T13:08:41Z</dcterms:modified>
</cp:coreProperties>
</file>