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0A2C86-F88E-487E-9AE1-93EC43220F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9BC61-6D89-4BAB-8A2C-BCA8AA8867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Developmental decreases in AChE immunolabeling. Photomicrographs show AChE Readthrough Peptide (ARP), AChE Synaptic Peptide (ASP) and N-terminus (N-trm) labeling in the ventricular zone (VZ). E13 cell clusters and E17 single cells are marked by arrowheads. E15 ARP-immunostained radial fibers ascending from the VZ into the overlying subventricular zone (SVZ) are shown (arrows).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5F7EE-F310-476A-9CDE-5D19C8FBCE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419–430,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Developmental decreases in AChE immunolabeling. Photomicrographs show AChE Readthrough Peptide (ARP), AChE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Developmental decreases in AChE immunolabeling. Photomicrographs show AChE Readthrough Peptide (ARP), AChE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2024-05-01T22:03:25Z</dcterms:modified>
</cp:coreProperties>
</file>