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F65C8-68C9-4E36-A5DD-5D72D31FFB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DFE27-ACF4-4A57-9E0B-03601C5B21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Help for parents during the last 12 months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DF553-8C72-492D-8F9B-D60DFAC5F7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Care for parents during the last 12 months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DF553-8C72-492D-8F9B-D60DFAC5F75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Help for parents during the last 12 months and social services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DF553-8C72-492D-8F9B-D60DFAC5F75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Care for parents during the last 12 months and social services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DF553-8C72-492D-8F9B-D60DFAC5F75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sr/jcn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sr/jcn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sr/jcn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sr/jcn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25, Issue 5, October 2009, Pages 585–601,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https://doi.org/10.1093/esr/jcn076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Help for parents during the last 12 months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25, Issue 5, October 2009, Pages 585–601,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https://doi.org/10.1093/esr/jcn076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Care for parents during the last 12 months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25, Issue 5, October 2009, Pages 585–601,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https://doi.org/10.1093/esr/jcn076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Help for parents during the last 12 months and social services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25, Issue 5, October 2009, Pages 585–601,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https://doi.org/10.1093/esr/jcn076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Care for parents during the last 12 months and social services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87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Help for parents during the last 12 months
</vt:lpstr>
      <vt:lpstr>Figure 2 Care for parents during the last 12 months
</vt:lpstr>
      <vt:lpstr>Figure 3 Help for parents during the last 12 months and social services
</vt:lpstr>
      <vt:lpstr>Figure 4 Care for parents during the last 12 months and social services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2024-04-26T21:29:14Z</dcterms:modified>
</cp:coreProperties>
</file>