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E8174E-ED7E-4FB8-B11F-B427A5DA18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D558D-983B-4087-845B-90D291E683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ROI in a representative inflated brain. The experimental procedure for ROI localization is shown at the top. Face-selective areas (red/yellow) were defined as areas that respond more strongly to faces than nonface objects (P &lt; 10−4, uncorrected). Blue/green areas indicate voxels that passed the opposite contrast. Face-selective ROIs consistently found in all subject include 1) rFFA (right: 33 ± 1, −40 ± 2, −14 ± 1), 2) rSTS (right: 44 ± 2, −40 ± 3, 12 ± 2), and 3) face-selective area in the LO (right: 37 ± 2, −68 ± 3, −4 ± 2; left: −41 ± 1, −65 ± 2, 2 ± 3). Nonface-selective ROIs include 1) PHC (right: 24 ± 1, −35 ± 2, −10 ± 2) rendered in blue and green and 2) primary visual cortex (V1, 0 ± 1, −84 ± 1, −2 ± 2) defined by texture stimuli and retinotopic mapping. The white lines in the bottom row are boundaries of early visual areas obtained from retinotopic mapping. The inner pair separate V1 and V2, and the outer pair separate V2 and V3.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42DCD-C643-4B42-A6A7-6712F49537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1402–1411, </a:t>
            </a:r>
            <a:r>
              <a:rPr lang="en-US" altLang="en-US" sz="1000">
                <a:solidFill>
                  <a:srgbClr val="333333"/>
                </a:solidFill>
                <a:hlinkClick r:id="rId3"/>
              </a:rPr>
              <a:t>https://doi.org/10.1093/cercor/bhl053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ROI in a representative inflated brain. The experimental procedure for ROI localization is shown at the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ROI in a representative inflated brain. The experimental procedure for ROI localization is shown at the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2024-04-26T18:50:41Z</dcterms:modified>
</cp:coreProperties>
</file>