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9843C-39C5-4B92-8BCE-B80C7E54F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5F4B3-2CC5-4E55-AC70-12D2E91F3D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Partitioning of the data and the proposed two-stage approach to co-training. Information about the disease phenotype (diagnosis) indicated as “pheno” and colored in gold (true labels) and silver (imputed labels). Clinical covariates shown as a generic real value (9.9). Genotype information coded as a model of additive effects {0, 1, 2}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81258-9594-4097-8FC3-A0669932A1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of bounds and prediction performance of in silico phenotyping. Partition of data into sets: I = 10%, II = 70% and III = 20%; 100 random folds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81258-9594-4097-8FC3-A0669932A1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Delta of mean AUC (in silico phenotyping vs. lower bound) for varying sizes of I and II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81258-9594-4097-8FC3-A0669932A1D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v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v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v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12, June 2015, Pages i303–i310,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Partitioning of the data and the proposed two-stage approach to co-training. Information about the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9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12, June 2015, Pages i303–i310,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ROC curves of bounds and prediction performance of in silico phenotyping. Partition of data into sets: I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12, June 2015, Pages i303–i310,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Delta of mean AUC (in silico phenotyping vs. lower bound) for varying sizes of I and II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38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Partitioning of the data and the proposed two-stage approach to co-training. Information about the disease ...</vt:lpstr>
      <vt:lpstr>Fig. 2. ROC curves of bounds and prediction performance of in silico phenotyping. Partition of data into sets: I = ...</vt:lpstr>
      <vt:lpstr>Fig. 3. Delta of mean AUC (in silico phenotyping vs. lower bound) for varying sizes of I and II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2024-04-26T06:44:30Z</dcterms:modified>
</cp:coreProperties>
</file>