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31401-9A51-4189-B362-601A415F37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0FD9B-3CEC-4B63-A005-487D337D68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 of (A) Word generation task and (B) Lexical decision task. In the lexical decision task, all the stimuli (words, pseudowords, and checkerboards) used in Run 1 were presented horizontally, and those used in Run 2 were presented vertically.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BEB4C-4375-45EE-B723-813516337E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1153–1163,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design of (A) Word generation task and (B) Lexical decision task. In the lexical decision task,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design of (A) Word generation task and (B) Lexical decision task. In the lexical decision task,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2024-04-26T12:03:38Z</dcterms:modified>
</cp:coreProperties>
</file>