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C543E-F337-46A0-AF1D-C846183064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76CDF-FC07-4070-A011-1CAF5C5C6F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Relatedness judgment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7A073-77BB-4065-B5ED-E28E50636A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2574–2585,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Relatedness judgment task.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Relatedness judgment task.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2024-04-26T20:58:37Z</dcterms:modified>
</cp:coreProperties>
</file>