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8DA4E-B074-4D8C-90CC-2E46A6EC4D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72F97-A375-46E9-B702-2923A575B8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06F30-E7C5-4C58-A91E-906ABF9093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2024-04-26T15:06:34Z</dcterms:modified>
</cp:coreProperties>
</file>