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779E5-67C2-4160-B7AD-19B7F53C13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76A0E3-4CB4-487F-B9AF-CFF8458ACA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for UV-bright star candidates detected in GC M5.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C321B-89B9-4FC9-AFA6-1D1C6F5DA9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57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326, Issue 1, September 2001, Pages 102–108,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https://doi.org/10.1046/j.1365-8711.2001.04572.x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Data for UV-bright star candidates detected in GC M5.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Data for UV-bright star candidates detected in GC M5.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2024-04-26T14:07:05Z</dcterms:modified>
</cp:coreProperties>
</file>