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D79691-FCB4-43A4-BB27-2BAC651680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BABF8C-D505-42C6-867F-7CE15120E7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954A6-0CB2-4720-8B51-81EFADCF93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2024-04-26T12:58:23Z</dcterms:modified>
</cp:coreProperties>
</file>