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E1066C-D17F-48C8-80EF-4A87519E17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59E447-11DC-4117-BEEC-ADD1F409426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Monte Carlo distribution of the scalar sum of the momenta of all particles measured in the emulsion films, $p_{\rm sum}$, for $\nu _{\tau }$ events passing all the cuts in all decay channels. Red lines show the measured values for the four $\nu _\tau$ candidate events: “1” and “4” in the $\tau \rightarrow 1h$ decay channel, “2” in $\tau \rightarrow 3h$, and “3” in $\tau \rightarrow \mu$ [2, 6, 14].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cited.Funded by SCOAP3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FF2CD6-C2B1-4C75-BC24-7F0884010A9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u1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2014, Issue 10, October 2014, 101C01, </a:t>
            </a:r>
            <a:r>
              <a:rPr lang="en-US" altLang="en-US" sz="1000">
                <a:solidFill>
                  <a:srgbClr val="333333"/>
                </a:solidFill>
                <a:hlinkClick r:id="rId3"/>
              </a:rPr>
              <a:t>https://doi.org/10.1093/ptep/ptu132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Monte Carlo distribution of the scalar sum of the momenta of all particles measured in the emulsion films,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6. Monte Carlo distribution of the scalar sum of the momenta of all particles measured in the emulsion films,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2024-04-26T01:11:30Z</dcterms:modified>
</cp:coreProperties>
</file>