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DDDDC-1527-4FCC-81E9-C5670FDEF0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A51DC-3C53-4922-A917-0A0667D630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814F7-0C8F-43BA-85B9-0BDECE1CBC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2024-04-27T01:05:19Z</dcterms:modified>
</cp:coreProperties>
</file>