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501F0C7-6C28-4D3E-BC7C-78A23E76707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EB8F7B2-F65E-417D-BE6D-68E9D871EF5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Annual age-adjusted incidence in women (A) and men (B). Increasing time trends were found for total and non-alcoholic AP in both men and women (Pearson coefficient r = 0.63 – 0.8, P  0.05).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Medical Council on Alcohol and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430D80-D953-48A4-B550-22A0A750701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Annual alcohol sales in the general population during the study period: registered (A), unregistered (B) and total (C) and annual self-reported alcohol consumption in the general population during the study period for women (D) and men (E). (A) Increasing time trends for total alcohol, wine, beer and cider (Pearson coefficient r = 0.67 – 0.97, P &lt; 0.05 for all), but not for spirits (Pearson coefficient r = −0.18, P = 0.625). (B) Decreasing time trends for total alcohol, spirits, wine and beer (Pearson coefficient r = −0.83 to −0.90, P &lt; 0.05 for all). Increasing time trend for cider (Pearson coefficient r = 0.92, P &lt; 0.001). (C) Decreasing time trends for total alcohol, spirits and beer (Pearson coefficient r = −0.84 to −0.89, P &lt; 0.001). Increasing time trend for cider (Pearson coefficient r = 0.92, P &lt; 0.001). No significant change for wine (r = −0.00, P  = 0.991). (D) Decreasing time trends for spirits and beer (Pearson coefficient r = −0.70 to −0.83, P  0.05). (E) Decreasing time trends for total alcohol consumption and spirits (Pearson coefficient r = −0.71 to −0.75, P  0.05).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Medical Council on Alcohol and Oxford University Press.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430D80-D953-48A4-B550-22A0A750701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lcalc/agx00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lcalc/agx00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Alcohol Alcohol</a:t>
            </a:r>
            <a:r>
              <a:rPr lang="en-US" altLang="en-US" sz="1000">
                <a:solidFill>
                  <a:srgbClr val="333333"/>
                </a:solidFill>
              </a:rPr>
              <a:t>, Volume 52, Issue 3, May 2017, Pages 383–389,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https://doi.org/10.1093/alcalc/agx005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Annual age-adjusted incidence in women (A) and men (B). Increasing time trends were found for total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4405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Alcohol Alcohol</a:t>
            </a:r>
            <a:r>
              <a:rPr lang="en-US" altLang="en-US" sz="1000">
                <a:solidFill>
                  <a:srgbClr val="333333"/>
                </a:solidFill>
              </a:rPr>
              <a:t>, Volume 52, Issue 3, May 2017, Pages 383–389,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https://doi.org/10.1093/alcalc/agx005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Annual alcohol sales in the general population during the study period: registered (A), unregistered (B)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35200" y="1371600"/>
            <a:ext cx="467733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Fig. 1. Annual age-adjusted incidence in women (A) and men (B). Increasing time trends were found for total and ...</vt:lpstr>
      <vt:lpstr>Fig. 2. Annual alcohol sales in the general population during the study period: registered (A), unregistered (B) and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2024-04-26T11:49:08Z</dcterms:modified>
</cp:coreProperties>
</file>