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C953146-76E6-4440-96CD-02ED821CDE5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7196768-93BB-4DE1-9810-FFB329BC23C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workflow from the Taverna workflow management system [35], highlighting a KEGG [66] web service operation.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8402ED7-53BA-42E2-81F3-126F11227F2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Curation life cycle and its participating curators.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8402ED7-53BA-42E2-81F3-126F11227F2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curation continuum for functional metadata.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8402ED7-53BA-42E2-81F3-126F11227F2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ib/bbn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ib/bbn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ib/bbn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Brief Bioinform</a:t>
            </a:r>
            <a:r>
              <a:rPr lang="en-US" altLang="en-US" sz="1000">
                <a:solidFill>
                  <a:srgbClr val="333333"/>
                </a:solidFill>
              </a:rPr>
              <a:t>, Volume 9, Issue 6, November 2008, Pages 506–517,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https://doi.org/10.1093/bib/bbn034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1: </a:t>
            </a:r>
            <a:r>
              <a:rPr lang="en-US" altLang="en-US" b="0"/>
              <a:t>A workflow from the Taverna workflow management system [35], highlighting a KEGG [66] web service operation.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408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Brief Bioinform</a:t>
            </a:r>
            <a:r>
              <a:rPr lang="en-US" altLang="en-US" sz="1000">
                <a:solidFill>
                  <a:srgbClr val="333333"/>
                </a:solidFill>
              </a:rPr>
              <a:t>, Volume 9, Issue 6, November 2008, Pages 506–517,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https://doi.org/10.1093/bib/bbn034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3: </a:t>
            </a:r>
            <a:r>
              <a:rPr lang="en-US" altLang="en-US" b="0"/>
              <a:t>Curation life cycle and its participating curators.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90700" y="1371600"/>
            <a:ext cx="55566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Brief Bioinform</a:t>
            </a:r>
            <a:r>
              <a:rPr lang="en-US" altLang="en-US" sz="1000">
                <a:solidFill>
                  <a:srgbClr val="333333"/>
                </a:solidFill>
              </a:rPr>
              <a:t>, Volume 9, Issue 6, November 2008, Pages 506–517,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https://doi.org/10.1093/bib/bbn034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2: </a:t>
            </a:r>
            <a:r>
              <a:rPr lang="en-US" altLang="en-US" b="0"/>
              <a:t>A curation continuum for functional metadata.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89100" y="1371600"/>
            <a:ext cx="577256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1: A workflow from the Taverna workflow management system [35], highlighting a KEGG [66] web service operation.
</vt:lpstr>
      <vt:lpstr>Figure 3: Curation life cycle and its participating curators.
</vt:lpstr>
      <vt:lpstr>Figure 2: A curation continuum for functional metadata.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2024-04-26T16:27:58Z</dcterms:modified>
</cp:coreProperties>
</file>