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02566-098B-43D6-926A-F98155B894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C591F1-4427-46B1-9648-3A4D0530C3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Selected meta-analysis results of serological outcome measures by etiology of immunocompromise. A, Odds of seroconversion with ≥4 fold rise in hemagglutination inhibition titer after vaccination, compared with vaccinated immunocompetent controls. B, Odds of seroprotection with ≥1:40 hemagglutination inhibition titer after vaccination, compared with vaccinated immunocompetent controls; error bars show 95% confidence interval around pooled effect size. Abbreviations: HIV, human immunodeficiency virus; Rx, treated with immunosuppressants.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1E91E-24C3-44CA-ADC1-F9BFDAEFE8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s4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206, Issue 8, 15 October 2012, Pages 1250–1259,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https://doi.org/10.1093/infdis/jis487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Selected meta-analysis results of serological outcome measures by etiology of immunocompromise. A, Odds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Selected meta-analysis results of serological outcome measures by etiology of immunocompromise. A, Odds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2024-04-26T19:42:50Z</dcterms:modified>
</cp:coreProperties>
</file>